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71" autoAdjust="0"/>
  </p:normalViewPr>
  <p:slideViewPr>
    <p:cSldViewPr>
      <p:cViewPr>
        <p:scale>
          <a:sx n="73" d="100"/>
          <a:sy n="73" d="100"/>
        </p:scale>
        <p:origin x="-128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C5B-A10E-4F0D-8C91-3E19491F29C9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DA79D-FD06-45F1-9012-B2BB00CD51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C5B-A10E-4F0D-8C91-3E19491F29C9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DA79D-FD06-45F1-9012-B2BB00CD51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C5B-A10E-4F0D-8C91-3E19491F29C9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DA79D-FD06-45F1-9012-B2BB00CD51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C5B-A10E-4F0D-8C91-3E19491F29C9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DA79D-FD06-45F1-9012-B2BB00CD51A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C5B-A10E-4F0D-8C91-3E19491F29C9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DA79D-FD06-45F1-9012-B2BB00CD51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C5B-A10E-4F0D-8C91-3E19491F29C9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DA79D-FD06-45F1-9012-B2BB00CD51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C5B-A10E-4F0D-8C91-3E19491F29C9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DA79D-FD06-45F1-9012-B2BB00CD51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C5B-A10E-4F0D-8C91-3E19491F29C9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BDA79D-FD06-45F1-9012-B2BB00CD51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C5B-A10E-4F0D-8C91-3E19491F29C9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DA79D-FD06-45F1-9012-B2BB00CD51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C5B-A10E-4F0D-8C91-3E19491F29C9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DA79D-FD06-45F1-9012-B2BB00CD51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B7C5B-A10E-4F0D-8C91-3E19491F29C9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DA79D-FD06-45F1-9012-B2BB00CD51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B8B7C5B-A10E-4F0D-8C91-3E19491F29C9}" type="datetimeFigureOut">
              <a:rPr lang="ru-RU" smtClean="0"/>
              <a:t>19.02.2015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AEBDA79D-FD06-45F1-9012-B2BB00CD51A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5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jpe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5.jpeg"/><Relationship Id="rId5" Type="http://schemas.openxmlformats.org/officeDocument/2006/relationships/image" Target="../media/image5.png"/><Relationship Id="rId4" Type="http://schemas.openxmlformats.org/officeDocument/2006/relationships/audio" Target="../media/audio4.wav"/><Relationship Id="rId9" Type="http://schemas.openxmlformats.org/officeDocument/2006/relationships/image" Target="../media/image2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1298575"/>
          </a:xfrm>
        </p:spPr>
        <p:txBody>
          <a:bodyPr/>
          <a:lstStyle/>
          <a:p>
            <a:r>
              <a:rPr lang="tt-RU" dirty="0" smtClean="0"/>
              <a:t/>
            </a:r>
            <a:br>
              <a:rPr lang="tt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9107633">
            <a:off x="1270107" y="2361177"/>
            <a:ext cx="6511131" cy="329259"/>
          </a:xfrm>
        </p:spPr>
        <p:txBody>
          <a:bodyPr>
            <a:noAutofit/>
          </a:bodyPr>
          <a:lstStyle/>
          <a:p>
            <a:r>
              <a:rPr lang="tt-RU" sz="5400" dirty="0" smtClean="0"/>
              <a:t>ВЕТЕРАН ВЕЛИКОЙ ОТЕЧЕСТВЕННОЙ ВОЙНЫ</a:t>
            </a:r>
            <a:endParaRPr lang="ru-RU" sz="5400" dirty="0"/>
          </a:p>
        </p:txBody>
      </p:sp>
      <p:pic>
        <p:nvPicPr>
          <p:cNvPr id="2050" name="Picture 2" descr="C:\Users\ПК\Desktop\IMG_38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0648"/>
            <a:ext cx="2592288" cy="257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015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14:vortex dir="r"/>
        <p:sndAc>
          <p:stSnd>
            <p:snd r:embed="rId2" name="drumroll.wav"/>
          </p:stSnd>
        </p:sndAc>
      </p:transition>
    </mc:Choice>
    <mc:Fallback xmlns="">
      <p:transition spd="slow" advClick="0" advTm="4000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2" name="Picture 2" descr="C:\Users\ПК\Pictures\Camera Roll\WIN_20150219_19255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3800"/>
            <a:ext cx="4138604" cy="310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144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4000">
        <p14:shred/>
      </p:transition>
    </mc:Choice>
    <mc:Fallback xmlns="">
      <p:transition spd="slow" advClick="0" advTm="4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609600" cy="609600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13116"/>
            <a:ext cx="4058394" cy="4967411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731049"/>
            <a:ext cx="3888432" cy="4131543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Moderately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226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4000">
        <p14:shred pattern="rectangle" dir="out"/>
      </p:transition>
    </mc:Choice>
    <mc:Fallback xmlns="">
      <p:transition spd="slow" advClick="0" advTm="3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К\Desktop\IMG_380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591" y="940632"/>
            <a:ext cx="9154142" cy="591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9714" y="132354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Мой прапрадед – ветеран войны</a:t>
            </a:r>
          </a:p>
          <a:p>
            <a:pPr algn="ctr"/>
            <a:r>
              <a:rPr lang="ru-RU" sz="2400" dirty="0" smtClean="0"/>
              <a:t> Блинов Александр Иванович.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172084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6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03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3000">
        <p14:honeycomb/>
      </p:transition>
    </mc:Choice>
    <mc:Fallback xmlns="">
      <p:transition spd="slow" advClick="0" advTm="3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0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4008" cy="3356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874" y="1"/>
            <a:ext cx="4511126" cy="3356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6991"/>
            <a:ext cx="4644008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356991"/>
            <a:ext cx="4499992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71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3000">
        <p14:gallery dir="l"/>
      </p:transition>
    </mc:Choice>
    <mc:Fallback xmlns="">
      <p:transition spd="slow" advClick="0" advTm="3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41" y="0"/>
            <a:ext cx="4593141" cy="321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133" y="0"/>
            <a:ext cx="4549867" cy="321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41" y="3212975"/>
            <a:ext cx="4615274" cy="364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590" y="3240561"/>
            <a:ext cx="4520410" cy="3617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645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7000">
        <p14:ripple/>
        <p:sndAc>
          <p:stSnd>
            <p:snd r:embed="rId2" name="explode.wav"/>
          </p:stSnd>
        </p:sndAc>
      </p:transition>
    </mc:Choice>
    <mc:Fallback xmlns="">
      <p:transition spd="slow" advClick="0" advTm="7000">
        <p:fade/>
        <p:sndAc>
          <p:stSnd>
            <p:snd r:embed="rId7" name="explod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0" y="3645521"/>
            <a:ext cx="4692486" cy="3332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66547"/>
            <a:ext cx="4224103" cy="3311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&amp;Ncy;&amp;ocy;&amp;vcy;&amp;ocy;&amp;scy;&amp;tcy;&amp;icy; &amp;dcy;&amp;ncy;&amp;yacy;: &amp;Vcy;&amp;lcy;&amp;acy;&amp;dcy;&amp;icy;&amp;vcy;&amp;ocy;&amp;scy;&amp;tcy;&amp;ocy;&amp;kcy;, &amp;KHcy;&amp;acy;&amp;bcy;&amp;acy;&amp;rcy;&amp;ocy;&amp;vcy;&amp;scy;&amp;kcy;. &amp;Pcy;&amp;ocy;&amp;scy;&amp;lcy;&amp;iecy;&amp;dcy;&amp;ncy;&amp;icy;&amp;iecy; &amp;ncy;&amp;ocy;&amp;vcy;&amp;ocy;&amp;scy;&amp;tcy;&amp;icy; &amp;Dcy;&amp;acy;&amp;lcy;&amp;softcy;&amp;ncy;&amp;iecy;&amp;gcy;&amp;ocy; &amp;Vcy;&amp;ocy;&amp;scy;&amp;tcy;&amp;ocy;&amp;kcy;&amp;acy; &amp;Rcy;&amp;ocy;&amp;scy;&amp;scy;&amp;icy;&amp;icy;: &amp;Rcy;&amp;Icy;&amp;Acy; &quot;&amp;Vcy;&amp;ocy;&amp;scy;&amp;tcy;&amp;ocy;&amp;kcy;-&amp;Mcy;&amp;iecy;&amp;dcy;&amp;icy;&amp;acy;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457" y="-99392"/>
            <a:ext cx="4745473" cy="3548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16016" y="1097786"/>
            <a:ext cx="44279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Ордена наших </a:t>
            </a:r>
            <a:r>
              <a:rPr lang="ru-RU" sz="3200" smtClean="0"/>
              <a:t>защитников Родины!!!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529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7000">
        <p14:prism dir="d" isInverted="1"/>
        <p:sndAc>
          <p:stSnd>
            <p:snd r:embed="rId2" name="chimes.wav"/>
          </p:stSnd>
        </p:sndAc>
      </p:transition>
    </mc:Choice>
    <mc:Fallback xmlns="">
      <p:transition spd="slow" advClick="0" advTm="7000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4572000" cy="55092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30 августа началась битва за Москву. Немцам удалось подойти к городу на 25 километров. Только героизм простых воинов спас положение. 28 панфиловцев остановили 50 немецких танков пожертвовав собою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60648"/>
            <a:ext cx="3168352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970687"/>
            <a:ext cx="3182731" cy="2186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04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23000">
        <p14:vortex dir="d"/>
      </p:transition>
    </mc:Choice>
    <mc:Fallback xmlns="">
      <p:transition spd="slow" advClick="0" advTm="2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28600" y="-173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6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22000">
        <p14:glitter pattern="hexagon"/>
      </p:transition>
    </mc:Choice>
    <mc:Fallback xmlns="">
      <p:transition spd="slow" advClick="0" advTm="2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1618" y="332656"/>
            <a:ext cx="74297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Спасибо ветеранам!!!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3" name="Detskij_hor_Ne_speshite_ujti_veterany_vojnyMuzyka_iz_gruppy_vmusice.ne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1026" name="Picture 2" descr="9 &amp;Mcy;&amp;acy;&amp;yacy;: &amp;icy;&amp;scy;&amp;tcy;&amp;ocy;&amp;rcy;&amp;icy;&amp;yacy; &amp;pcy;&amp;acy;&amp;mcy;&amp;yacy;&amp;tcy;&amp;ncy;&amp;ocy;&amp;gcy;&amp;ocy; &amp;dcy;&amp;ncy;&amp;yacy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24776"/>
            <a:ext cx="4534819" cy="303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&amp;pcy;&amp;ocy;&amp;scy;&amp;vcy;&amp;yacy;&amp;shchcy;&amp;acy;&amp;yucy; &amp;kcy;&amp;lcy;&amp;icy;&amp;pcy; &amp;vcy;&amp;iecy;&amp;tcy;&amp;iecy;&amp;rcy;&amp;acy;&amp;ncy;&amp;acy;&amp;mcy; &amp;vcy;&amp;iecy;&amp;lcy;&amp;icy;&amp;kcy;&amp;ocy;&amp;jcy; &amp;ocy;&amp;tcy;&amp;iecy;&amp;chcy;&amp;iecy;&amp;scy;&amp;tcy;&amp;vcy;&amp;iecy;&amp;ncy;&amp;ncy;&amp;ocy;&amp;jcy; &amp;vcy;&amp;ocy;&amp;jcy;&amp;ncy;&amp;ycy; &amp;kcy;&amp;ocy;&amp;tcy;&amp;ocy;&amp;rcy;&amp;ycy;&amp;iecy; &amp;vcy;&amp;iecy;&amp;rcy;&amp;ncy;&amp;ucy;&amp;lcy;&amp;icy;&amp;scy;&amp;softcy; &amp;dcy;&amp;ocy;&amp;mcy;&amp;ocy;&amp;jcy; &amp;icy; &amp;tcy;&amp;iecy;&amp;mcy; &amp;kcy;&amp;tcy;&amp;ocy; &amp;pcy;&amp;ocy;&amp;gcy;&amp;icy;&amp;bcy; &amp;ncy;&amp;acy; &amp;vcy;&amp;ocy;&amp;jcy;&amp;ncy;&amp;iecy; . &amp;scy;&amp;pcy;&amp;acy;&amp;scy;&amp;icy;&amp;bcy;&amp;ocy; &amp;vcy;&amp;acy;&amp;mcy; &amp;zcy;&amp;acy; &amp;pcy;&amp;ocy;&amp;bcy;&amp;iecy;&amp;dcy;&amp;ucy; . &amp;scy;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819" y="3824776"/>
            <a:ext cx="4609181" cy="313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&amp;Ucy;&amp;pcy;&amp;rcy;&amp;acy;&amp;vcy;&amp;lcy;&amp;iecy;&amp;ncy;&amp;icy;&amp;iecy; &amp;Fcy;&amp;iecy;&amp;dcy;&amp;iecy;&amp;rcy;&amp;acy;&amp;lcy;&amp;softcy;&amp;ncy;&amp;ocy;&amp;gcy;&amp;ocy; &amp;kcy;&amp;acy;&amp;zcy;&amp;ncy;&amp;acy;&amp;chcy;&amp;iecy;&amp;jcy;&amp;scy;&amp;tcy;&amp;vcy;&amp;acy; &amp;pcy;&amp;ocy; &amp;Rcy;&amp;iecy;&amp;scy;&amp;pcy;&amp;ucy;&amp;bcy;&amp;lcy;&amp;icy;&amp;kcy;&amp;iecy; &amp;Tcy;&amp;ycy;&amp;vcy;&amp;acy;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513" y="1268283"/>
            <a:ext cx="4567487" cy="255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&amp;Ocy;&amp;bcy;&amp;scy;&amp;ucy;&amp;zhcy;&amp;dcy;&amp;iecy;&amp;ncy;&amp;icy;&amp;iecy;: &amp;Vcy; &amp;pcy;&amp;rcy;&amp;acy;&amp;zcy;&amp;dcy;&amp;ncy;&amp;ocy;&amp;vcy;&amp;acy;&amp;ncy;&amp;icy;&amp;icy; &amp;Dcy;&amp;ncy;&amp;yacy; &amp;Pcy;&amp;ocy;&amp;bcy;&amp;iecy;&amp;dcy;&amp;ycy; &amp;pcy;&amp;rcy;&amp;icy;&amp;ncy;&amp;yacy;&amp;lcy;&amp;icy; &amp;ucy;&amp;chcy;&amp;acy;&amp;scy;&amp;tcy;&amp;icy;&amp;iecy; 60 &amp;tcy;&amp;ycy;&amp;scy;&amp;yacy;&amp;chcy; &amp;chcy;&amp;iecy;&amp;lcy;&amp;yacy;&amp;bcy;&amp;icy;&amp;ncy;&amp;tscy;&amp;iecy;&amp;vcy; / 10.05.12 / &amp;CHcy;&amp;iecy;&amp;lcy;&amp;yacy;&amp;bcy;&amp;icy;&amp;ncy;&amp;scy;&amp;kcy; / &amp;Rcy;&amp;Icy;&amp;Acy; &quot;&amp;Ncy;&amp;ocy;&amp;vcy;&amp;ycy;&amp;jcy; &amp;Rcy;&amp;iecy;&amp;gcy;&amp;icy;&amp;ocy;&amp;ncy;&quot;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55986"/>
            <a:ext cx="4572000" cy="270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091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400">
        <p14:doors dir="vert"/>
        <p:sndAc>
          <p:stSnd>
            <p:snd r:embed="rId4" name="applause.wav"/>
          </p:stSnd>
        </p:sndAc>
      </p:transition>
    </mc:Choice>
    <mc:Fallback>
      <p:transition spd="slow" advClick="0" advTm="3400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3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3962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317</TotalTime>
  <Words>54</Words>
  <Application>Microsoft Office PowerPoint</Application>
  <PresentationFormat>Экран (4:3)</PresentationFormat>
  <Paragraphs>8</Paragraphs>
  <Slides>10</Slides>
  <Notes>0</Notes>
  <HiddenSlides>0</HiddenSlides>
  <MMClips>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Углы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ПК</cp:lastModifiedBy>
  <cp:revision>8</cp:revision>
  <dcterms:created xsi:type="dcterms:W3CDTF">2015-02-14T15:34:36Z</dcterms:created>
  <dcterms:modified xsi:type="dcterms:W3CDTF">2015-02-19T17:41:23Z</dcterms:modified>
</cp:coreProperties>
</file>